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sldIdLst>
    <p:sldId id="256" r:id="rId2"/>
  </p:sldIdLst>
  <p:sldSz cx="6858000" cy="12192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-1656" y="420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5054"/>
            <a:ext cx="6878487" cy="12222107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4274727"/>
            <a:ext cx="4370039" cy="2926759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7201483"/>
            <a:ext cx="4370039" cy="1950043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27.11.2023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6124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3734"/>
            <a:ext cx="4760786" cy="6050844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947378"/>
            <a:ext cx="4760786" cy="2792821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27.11.2023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7532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1083733"/>
            <a:ext cx="4554137" cy="53735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6457245"/>
            <a:ext cx="4064853" cy="677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7947378"/>
            <a:ext cx="4760786" cy="2792821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27.11.2023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362034" y="1405116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5131655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5518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34645"/>
            <a:ext cx="4760786" cy="4614151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269140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27.11.2023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4777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1083733"/>
            <a:ext cx="4554137" cy="53735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7134578"/>
            <a:ext cx="4760787" cy="914219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269140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27.11.2023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362034" y="1405116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5131655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39084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1083733"/>
            <a:ext cx="4756099" cy="53735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7134578"/>
            <a:ext cx="4760787" cy="914219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269140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27.11.2023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30455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27.11.2023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9543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1083734"/>
            <a:ext cx="734109" cy="9335913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1083734"/>
            <a:ext cx="3896270" cy="933591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27.11.2023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8246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27.11.2023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1014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801544"/>
            <a:ext cx="4760786" cy="324725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15296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27.11.2023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351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3733"/>
            <a:ext cx="4760786" cy="234808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841047"/>
            <a:ext cx="2316082" cy="689915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841050"/>
            <a:ext cx="2316083" cy="6899152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27.11.2023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2457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3733"/>
            <a:ext cx="4760785" cy="2348089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841747"/>
            <a:ext cx="2318004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4866216"/>
            <a:ext cx="2318004" cy="587398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841747"/>
            <a:ext cx="2318004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4866216"/>
            <a:ext cx="2318004" cy="587398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27.11.2023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816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083733"/>
            <a:ext cx="4760786" cy="234808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27.11.2023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3931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27.11.2023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462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664185"/>
            <a:ext cx="2092637" cy="2272828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915423"/>
            <a:ext cx="2539528" cy="982477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937012"/>
            <a:ext cx="2092637" cy="4594576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27.11.2023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2150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534400"/>
            <a:ext cx="4760786" cy="100753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1083733"/>
            <a:ext cx="4760786" cy="6836832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9541934"/>
            <a:ext cx="4760786" cy="1198265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27.11.2023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693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5054"/>
            <a:ext cx="6878488" cy="12222107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83733"/>
            <a:ext cx="4760785" cy="23480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841050"/>
            <a:ext cx="4760786" cy="6899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10740202"/>
            <a:ext cx="513099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3CDC7-56EB-4355-ABE4-EABA3EAA391D}" type="datetimeFigureOut">
              <a:rPr lang="tr-TR" smtClean="0"/>
              <a:t>27.11.2023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10740202"/>
            <a:ext cx="346723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10740202"/>
            <a:ext cx="384479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4846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  <p:sldLayoutId id="2147483800" r:id="rId12"/>
    <p:sldLayoutId id="2147483801" r:id="rId13"/>
    <p:sldLayoutId id="2147483802" r:id="rId14"/>
    <p:sldLayoutId id="2147483803" r:id="rId15"/>
    <p:sldLayoutId id="2147483804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92312" y="1675771"/>
            <a:ext cx="5959021" cy="776917"/>
          </a:xfrm>
        </p:spPr>
        <p:txBody>
          <a:bodyPr>
            <a:normAutofit fontScale="90000"/>
          </a:bodyPr>
          <a:lstStyle/>
          <a:p>
            <a:r>
              <a:rPr lang="tr-TR" sz="2800" b="1" dirty="0" smtClean="0"/>
              <a:t/>
            </a:r>
            <a:br>
              <a:rPr lang="tr-TR" sz="2800" b="1" dirty="0" smtClean="0"/>
            </a:br>
            <a:r>
              <a:rPr lang="tr-TR" sz="2800" b="1" dirty="0"/>
              <a:t/>
            </a:r>
            <a:br>
              <a:rPr lang="tr-TR" sz="2800" b="1" dirty="0"/>
            </a:br>
            <a:r>
              <a:rPr lang="tr-TR" sz="2800" b="1" dirty="0" smtClean="0"/>
              <a:t/>
            </a:r>
            <a:br>
              <a:rPr lang="tr-TR" sz="2800" b="1" dirty="0" smtClean="0"/>
            </a:br>
            <a:r>
              <a:rPr lang="tr-TR" sz="2800" b="1" dirty="0"/>
              <a:t/>
            </a:r>
            <a:br>
              <a:rPr lang="tr-TR" sz="2800" b="1" dirty="0"/>
            </a:br>
            <a:r>
              <a:rPr lang="tr-TR" sz="2800" b="1" dirty="0" smtClean="0"/>
              <a:t/>
            </a:r>
            <a:br>
              <a:rPr lang="tr-TR" sz="2800" b="1" dirty="0" smtClean="0"/>
            </a:br>
            <a:r>
              <a:rPr lang="tr-TR" sz="2800" b="1" dirty="0" smtClean="0">
                <a:latin typeface="Broadway" panose="04040905080B02020502" pitchFamily="82" charset="0"/>
              </a:rPr>
              <a:t>          </a:t>
            </a:r>
            <a:r>
              <a:rPr lang="tr-TR" dirty="0" smtClean="0">
                <a:latin typeface="Broadway" panose="04040905080B02020502" pitchFamily="82" charset="0"/>
              </a:rPr>
              <a:t/>
            </a:r>
            <a:br>
              <a:rPr lang="tr-TR" dirty="0" smtClean="0">
                <a:latin typeface="Broadway" panose="04040905080B02020502" pitchFamily="82" charset="0"/>
              </a:rPr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08420" y="6751855"/>
            <a:ext cx="4288506" cy="2002971"/>
          </a:xfrm>
        </p:spPr>
        <p:txBody>
          <a:bodyPr/>
          <a:lstStyle/>
          <a:p>
            <a:pPr algn="ctr"/>
            <a:r>
              <a:rPr lang="tr-TR" sz="1600" b="1" dirty="0" smtClean="0">
                <a:solidFill>
                  <a:schemeClr val="tx2">
                    <a:lumMod val="50000"/>
                  </a:schemeClr>
                </a:solidFill>
                <a:latin typeface="Broadway" panose="04040905080B02020502" pitchFamily="82" charset="0"/>
              </a:rPr>
              <a:t>VEYSİ ÜNLÜ</a:t>
            </a:r>
          </a:p>
          <a:p>
            <a:pPr algn="ctr"/>
            <a:r>
              <a:rPr lang="tr-TR" sz="1600" b="1" dirty="0" smtClean="0">
                <a:solidFill>
                  <a:schemeClr val="tx2">
                    <a:lumMod val="50000"/>
                  </a:schemeClr>
                </a:solidFill>
                <a:latin typeface="Broadway" panose="04040905080B02020502" pitchFamily="82" charset="0"/>
              </a:rPr>
              <a:t>TARİH ÖĞRETMENİ </a:t>
            </a:r>
          </a:p>
          <a:p>
            <a:endParaRPr lang="tr-TR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45" y="9176218"/>
            <a:ext cx="2717811" cy="2717811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37" y="142698"/>
            <a:ext cx="2142334" cy="2142334"/>
          </a:xfrm>
          <a:prstGeom prst="rect">
            <a:avLst/>
          </a:prstGeom>
        </p:spPr>
      </p:pic>
      <p:sp>
        <p:nvSpPr>
          <p:cNvPr id="9" name="Metin kutusu 8"/>
          <p:cNvSpPr txBox="1"/>
          <p:nvPr/>
        </p:nvSpPr>
        <p:spPr>
          <a:xfrm>
            <a:off x="2603668" y="10314319"/>
            <a:ext cx="3531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İSTANBUL VELİ AKADEMİLERİ</a:t>
            </a:r>
            <a:endParaRPr lang="tr-TR" b="1" dirty="0"/>
          </a:p>
        </p:txBody>
      </p:sp>
      <p:sp useBgFill="1">
        <p:nvSpPr>
          <p:cNvPr id="10" name="Metin kutusu 9"/>
          <p:cNvSpPr txBox="1"/>
          <p:nvPr/>
        </p:nvSpPr>
        <p:spPr>
          <a:xfrm>
            <a:off x="1262280" y="2229139"/>
            <a:ext cx="3819083" cy="16312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latin typeface="Broadway" panose="04040905080B02020502" pitchFamily="82" charset="0"/>
              </a:rPr>
              <a:t>İSTANBULDA OLMAK</a:t>
            </a:r>
          </a:p>
          <a:p>
            <a:pPr algn="ctr"/>
            <a:r>
              <a:rPr lang="tr-TR" sz="2000" b="1" dirty="0" smtClean="0">
                <a:latin typeface="Broadway" panose="04040905080B02020502" pitchFamily="82" charset="0"/>
              </a:rPr>
              <a:t>VE</a:t>
            </a:r>
          </a:p>
          <a:p>
            <a:pPr algn="ctr"/>
            <a:r>
              <a:rPr lang="tr-TR" sz="2000" b="1" dirty="0" smtClean="0">
                <a:latin typeface="Broadway" panose="04040905080B02020502" pitchFamily="82" charset="0"/>
              </a:rPr>
              <a:t>İSTANBUL’U YAŞAMAK</a:t>
            </a:r>
          </a:p>
          <a:p>
            <a:pPr algn="ctr"/>
            <a:r>
              <a:rPr lang="tr-TR" sz="2000" b="1" dirty="0" smtClean="0">
                <a:latin typeface="Broadway" panose="04040905080B02020502" pitchFamily="82" charset="0"/>
              </a:rPr>
              <a:t>   </a:t>
            </a:r>
          </a:p>
          <a:p>
            <a:r>
              <a:rPr lang="tr-TR" sz="2000" b="1" dirty="0" smtClean="0">
                <a:latin typeface="Broadway" panose="04040905080B02020502" pitchFamily="82" charset="0"/>
              </a:rPr>
              <a:t> </a:t>
            </a:r>
            <a:endParaRPr lang="tr-TR" sz="2000" b="1" dirty="0">
              <a:latin typeface="Broadway" panose="04040905080B02020502" pitchFamily="82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286646" y="8118620"/>
            <a:ext cx="6377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atin typeface="Broadway" panose="04040905080B02020502" pitchFamily="82" charset="0"/>
              </a:rPr>
              <a:t>TARİH: 03.12.2023  PAZAR </a:t>
            </a:r>
          </a:p>
          <a:p>
            <a:r>
              <a:rPr lang="tr-TR" b="1" dirty="0" smtClean="0">
                <a:latin typeface="Broadway" panose="04040905080B02020502" pitchFamily="82" charset="0"/>
              </a:rPr>
              <a:t>SAAT: </a:t>
            </a:r>
            <a:r>
              <a:rPr lang="tr-TR" b="1" dirty="0" smtClean="0">
                <a:latin typeface="Broadway" panose="04040905080B02020502" pitchFamily="82" charset="0"/>
              </a:rPr>
              <a:t>11.00</a:t>
            </a:r>
            <a:endParaRPr lang="tr-TR" b="1" dirty="0" smtClean="0">
              <a:latin typeface="Broadway" panose="04040905080B02020502" pitchFamily="82" charset="0"/>
            </a:endParaRPr>
          </a:p>
          <a:p>
            <a:r>
              <a:rPr lang="tr-TR" b="1" dirty="0" smtClean="0">
                <a:latin typeface="Broadway" panose="04040905080B02020502" pitchFamily="82" charset="0"/>
              </a:rPr>
              <a:t>YER: </a:t>
            </a:r>
            <a:r>
              <a:rPr lang="tr-TR" b="1" dirty="0" smtClean="0">
                <a:latin typeface="Broadway" panose="04040905080B02020502" pitchFamily="82" charset="0"/>
              </a:rPr>
              <a:t>9-D</a:t>
            </a:r>
            <a:r>
              <a:rPr lang="tr-TR" b="1" dirty="0" smtClean="0">
                <a:latin typeface="Broadway" panose="04040905080B02020502" pitchFamily="82" charset="0"/>
              </a:rPr>
              <a:t> </a:t>
            </a:r>
            <a:r>
              <a:rPr lang="tr-TR" b="1" dirty="0" smtClean="0">
                <a:latin typeface="Broadway" panose="04040905080B02020502" pitchFamily="82" charset="0"/>
              </a:rPr>
              <a:t>SINIFI</a:t>
            </a:r>
            <a:endParaRPr lang="tr-TR" b="1" dirty="0">
              <a:latin typeface="Broadway" panose="04040905080B02020502" pitchFamily="82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2101376" y="465313"/>
            <a:ext cx="42968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Broadway" panose="04040905080B02020502" pitchFamily="82" charset="0"/>
              </a:rPr>
              <a:t>BAŞAKŞEHİR ÇOK PROGRAMLI </a:t>
            </a:r>
          </a:p>
          <a:p>
            <a:r>
              <a:rPr lang="tr-TR" sz="2000" dirty="0" smtClean="0">
                <a:latin typeface="Broadway" panose="04040905080B02020502" pitchFamily="82" charset="0"/>
              </a:rPr>
              <a:t>            ANADOLU   LİSESİ</a:t>
            </a:r>
            <a:endParaRPr lang="tr-TR" sz="2000" dirty="0">
              <a:latin typeface="Broadway" panose="04040905080B02020502" pitchFamily="82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32" y="3533886"/>
            <a:ext cx="2075554" cy="1167845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586" y="3486634"/>
            <a:ext cx="2055340" cy="1156129"/>
          </a:xfrm>
          <a:prstGeom prst="rect">
            <a:avLst/>
          </a:prstGeom>
        </p:spPr>
      </p:pic>
      <p:pic>
        <p:nvPicPr>
          <p:cNvPr id="1026" name="Picture 2" descr="C:\Users\İDARE\Desktop\WhatsApp Image 2023-11-21 at 15.52.00.jpe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953" y="4856110"/>
            <a:ext cx="2094303" cy="1941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6503467"/>
      </p:ext>
    </p:extLst>
  </p:cSld>
  <p:clrMapOvr>
    <a:masterClrMapping/>
  </p:clrMapOvr>
</p:sld>
</file>

<file path=ppt/theme/theme1.xml><?xml version="1.0" encoding="utf-8"?>
<a:theme xmlns:a="http://schemas.openxmlformats.org/drawingml/2006/main" name="Kristal">
  <a:themeElements>
    <a:clrScheme name="Kristal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Kristal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istal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201</TotalTime>
  <Words>31</Words>
  <Application>Microsoft Office PowerPoint</Application>
  <PresentationFormat>Özel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Kristal</vt:lpstr>
      <vt:lpstr>                 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BAŞAKŞEHİR ÇOK PROGRAMLI ANADOLU LİSESİ  İSTANBUL VELİ AKADEMİLERİ</dc:title>
  <dc:creator>SUKRU</dc:creator>
  <cp:lastModifiedBy>İDARE</cp:lastModifiedBy>
  <cp:revision>21</cp:revision>
  <dcterms:created xsi:type="dcterms:W3CDTF">2022-11-21T07:54:28Z</dcterms:created>
  <dcterms:modified xsi:type="dcterms:W3CDTF">2023-11-27T12:57:12Z</dcterms:modified>
</cp:coreProperties>
</file>