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8" r:id="rId1"/>
  </p:sldMasterIdLst>
  <p:sldIdLst>
    <p:sldId id="256" r:id="rId2"/>
  </p:sldIdLst>
  <p:sldSz cx="6858000" cy="12192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100" d="100"/>
          <a:sy n="100" d="100"/>
        </p:scale>
        <p:origin x="-1230" y="1668"/>
      </p:cViewPr>
      <p:guideLst>
        <p:guide orient="horz" pos="384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6350" y="-15054"/>
            <a:ext cx="6878487" cy="12222107"/>
            <a:chOff x="-8466" y="-8468"/>
            <a:chExt cx="9171316" cy="6874935"/>
          </a:xfrm>
        </p:grpSpPr>
        <p:cxnSp>
          <p:nvCxnSpPr>
            <p:cNvPr id="28" name="Straight Connector 2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Freeform 2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Freeform 3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Freeform 3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Freeform 3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3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Freeform 3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Freeform 3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1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47947" y="4274727"/>
            <a:ext cx="4370039" cy="2926759"/>
          </a:xfrm>
        </p:spPr>
        <p:txBody>
          <a:bodyPr anchor="b">
            <a:noAutofit/>
          </a:bodyPr>
          <a:lstStyle>
            <a:lvl1pPr algn="r">
              <a:defRPr sz="4050">
                <a:solidFill>
                  <a:schemeClr val="accent1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47947" y="7201483"/>
            <a:ext cx="4370039" cy="1950043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3CDC7-56EB-4355-ABE4-EABA3EAA391D}" type="datetimeFigureOut">
              <a:rPr lang="tr-TR" smtClean="0"/>
              <a:t>13.12.2023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E36E1-3C48-4AD8-86F4-F7B3DF63EEB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061240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83734"/>
            <a:ext cx="4760786" cy="6050844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7947378"/>
            <a:ext cx="4760786" cy="2792821"/>
          </a:xfrm>
        </p:spPr>
        <p:txBody>
          <a:bodyPr anchor="ctr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3CDC7-56EB-4355-ABE4-EABA3EAA391D}" type="datetimeFigureOut">
              <a:rPr lang="tr-TR" smtClean="0"/>
              <a:t>13.12.2023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E36E1-3C48-4AD8-86F4-F7B3DF63EEB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075322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64" y="1083733"/>
            <a:ext cx="4554137" cy="5373511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825806" y="6457245"/>
            <a:ext cx="4064853" cy="677333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7947378"/>
            <a:ext cx="4760786" cy="2792821"/>
          </a:xfrm>
        </p:spPr>
        <p:txBody>
          <a:bodyPr anchor="ctr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3CDC7-56EB-4355-ABE4-EABA3EAA391D}" type="datetimeFigureOut">
              <a:rPr lang="tr-TR" smtClean="0"/>
              <a:t>13.12.2023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E36E1-3C48-4AD8-86F4-F7B3DF63EEBC}" type="slidenum">
              <a:rPr lang="tr-TR" smtClean="0"/>
              <a:t>‹#›</a:t>
            </a:fld>
            <a:endParaRPr lang="tr-TR"/>
          </a:p>
        </p:txBody>
      </p:sp>
      <p:sp>
        <p:nvSpPr>
          <p:cNvPr id="24" name="TextBox 23"/>
          <p:cNvSpPr txBox="1"/>
          <p:nvPr/>
        </p:nvSpPr>
        <p:spPr>
          <a:xfrm>
            <a:off x="362034" y="1405116"/>
            <a:ext cx="342989" cy="103960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060775" y="5131655"/>
            <a:ext cx="342989" cy="103960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655185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3434645"/>
            <a:ext cx="4760786" cy="4614151"/>
          </a:xfrm>
        </p:spPr>
        <p:txBody>
          <a:bodyPr anchor="b">
            <a:normAutofit/>
          </a:bodyPr>
          <a:lstStyle>
            <a:lvl1pPr algn="l">
              <a:defRPr sz="33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8048796"/>
            <a:ext cx="4760786" cy="2691403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3CDC7-56EB-4355-ABE4-EABA3EAA391D}" type="datetimeFigureOut">
              <a:rPr lang="tr-TR" smtClean="0"/>
              <a:t>13.12.2023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E36E1-3C48-4AD8-86F4-F7B3DF63EEB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847774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64" y="1083733"/>
            <a:ext cx="4554137" cy="5373511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57198" y="7134578"/>
            <a:ext cx="4760787" cy="914219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8048796"/>
            <a:ext cx="4760786" cy="2691403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3CDC7-56EB-4355-ABE4-EABA3EAA391D}" type="datetimeFigureOut">
              <a:rPr lang="tr-TR" smtClean="0"/>
              <a:t>13.12.2023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E36E1-3C48-4AD8-86F4-F7B3DF63EEBC}" type="slidenum">
              <a:rPr lang="tr-TR" smtClean="0"/>
              <a:t>‹#›</a:t>
            </a:fld>
            <a:endParaRPr lang="tr-TR"/>
          </a:p>
        </p:txBody>
      </p:sp>
      <p:sp>
        <p:nvSpPr>
          <p:cNvPr id="24" name="TextBox 23"/>
          <p:cNvSpPr txBox="1"/>
          <p:nvPr/>
        </p:nvSpPr>
        <p:spPr>
          <a:xfrm>
            <a:off x="362034" y="1405116"/>
            <a:ext cx="342989" cy="103960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060775" y="5131655"/>
            <a:ext cx="342989" cy="103960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939084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1886" y="1083733"/>
            <a:ext cx="4756099" cy="5373511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57198" y="7134578"/>
            <a:ext cx="4760787" cy="914219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8048796"/>
            <a:ext cx="4760786" cy="2691403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3CDC7-56EB-4355-ABE4-EABA3EAA391D}" type="datetimeFigureOut">
              <a:rPr lang="tr-TR" smtClean="0"/>
              <a:t>13.12.2023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E36E1-3C48-4AD8-86F4-F7B3DF63EEB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4304559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3CDC7-56EB-4355-ABE4-EABA3EAA391D}" type="datetimeFigureOut">
              <a:rPr lang="tr-TR" smtClean="0"/>
              <a:t>13.12.2023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E36E1-3C48-4AD8-86F4-F7B3DF63EEB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89543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482984" y="1083734"/>
            <a:ext cx="734109" cy="9335913"/>
          </a:xfrm>
        </p:spPr>
        <p:txBody>
          <a:bodyPr vert="eaVert" anchor="ctr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199" y="1083734"/>
            <a:ext cx="3896270" cy="9335913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3CDC7-56EB-4355-ABE4-EABA3EAA391D}" type="datetimeFigureOut">
              <a:rPr lang="tr-TR" smtClean="0"/>
              <a:t>13.12.2023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E36E1-3C48-4AD8-86F4-F7B3DF63EEB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782466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7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3CDC7-56EB-4355-ABE4-EABA3EAA391D}" type="datetimeFigureOut">
              <a:rPr lang="tr-TR" smtClean="0"/>
              <a:t>13.12.2023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E36E1-3C48-4AD8-86F4-F7B3DF63EEB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710146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4801544"/>
            <a:ext cx="4760786" cy="3247255"/>
          </a:xfrm>
        </p:spPr>
        <p:txBody>
          <a:bodyPr anchor="b"/>
          <a:lstStyle>
            <a:lvl1pPr algn="l">
              <a:defRPr sz="3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8048796"/>
            <a:ext cx="4760786" cy="1529600"/>
          </a:xfrm>
        </p:spPr>
        <p:txBody>
          <a:bodyPr anchor="t"/>
          <a:lstStyle>
            <a:lvl1pPr marL="0" indent="0" algn="l">
              <a:buNone/>
              <a:defRPr sz="15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3CDC7-56EB-4355-ABE4-EABA3EAA391D}" type="datetimeFigureOut">
              <a:rPr lang="tr-TR" smtClean="0"/>
              <a:t>13.12.2023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E36E1-3C48-4AD8-86F4-F7B3DF63EEB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135151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83733"/>
            <a:ext cx="4760786" cy="2348089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3841047"/>
            <a:ext cx="2316082" cy="6899150"/>
          </a:xfrm>
        </p:spPr>
        <p:txBody>
          <a:bodyPr>
            <a:normAutofit/>
          </a:bodyPr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01903" y="3841050"/>
            <a:ext cx="2316083" cy="6899152"/>
          </a:xfrm>
        </p:spPr>
        <p:txBody>
          <a:bodyPr>
            <a:normAutofit/>
          </a:bodyPr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3CDC7-56EB-4355-ABE4-EABA3EAA391D}" type="datetimeFigureOut">
              <a:rPr lang="tr-TR" smtClean="0"/>
              <a:t>13.12.2023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E36E1-3C48-4AD8-86F4-F7B3DF63EEB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824578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83733"/>
            <a:ext cx="4760785" cy="2348089"/>
          </a:xfr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3841747"/>
            <a:ext cx="2318004" cy="1024466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199" y="4866216"/>
            <a:ext cx="2318004" cy="5873986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899980" y="3841747"/>
            <a:ext cx="2318004" cy="1024466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899980" y="4866216"/>
            <a:ext cx="2318004" cy="5873986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3CDC7-56EB-4355-ABE4-EABA3EAA391D}" type="datetimeFigureOut">
              <a:rPr lang="tr-TR" smtClean="0"/>
              <a:t>13.12.2023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E36E1-3C48-4AD8-86F4-F7B3DF63EEB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881679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083733"/>
            <a:ext cx="4760786" cy="2348089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3CDC7-56EB-4355-ABE4-EABA3EAA391D}" type="datetimeFigureOut">
              <a:rPr lang="tr-TR" smtClean="0"/>
              <a:t>13.12.2023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E36E1-3C48-4AD8-86F4-F7B3DF63EEB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439319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3CDC7-56EB-4355-ABE4-EABA3EAA391D}" type="datetimeFigureOut">
              <a:rPr lang="tr-TR" smtClean="0"/>
              <a:t>13.12.2023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E36E1-3C48-4AD8-86F4-F7B3DF63EEB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446209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2664185"/>
            <a:ext cx="2092637" cy="2272828"/>
          </a:xfrm>
        </p:spPr>
        <p:txBody>
          <a:bodyPr anchor="b">
            <a:normAutofit/>
          </a:bodyPr>
          <a:lstStyle>
            <a:lvl1pPr>
              <a:defRPr sz="15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78456" y="915423"/>
            <a:ext cx="2539528" cy="9824777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4937012"/>
            <a:ext cx="2092637" cy="4594576"/>
          </a:xfrm>
        </p:spPr>
        <p:txBody>
          <a:bodyPr>
            <a:normAutofit/>
          </a:bodyPr>
          <a:lstStyle>
            <a:lvl1pPr marL="0" indent="0">
              <a:buNone/>
              <a:defRPr sz="105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3CDC7-56EB-4355-ABE4-EABA3EAA391D}" type="datetimeFigureOut">
              <a:rPr lang="tr-TR" smtClean="0"/>
              <a:t>13.12.2023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E36E1-3C48-4AD8-86F4-F7B3DF63EEB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621503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8534400"/>
            <a:ext cx="4760786" cy="1007534"/>
          </a:xfrm>
        </p:spPr>
        <p:txBody>
          <a:bodyPr anchor="b">
            <a:normAutofit/>
          </a:bodyPr>
          <a:lstStyle>
            <a:lvl1pPr algn="l">
              <a:defRPr sz="1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7199" y="1083733"/>
            <a:ext cx="4760786" cy="6836832"/>
          </a:xfrm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9541934"/>
            <a:ext cx="4760786" cy="1198265"/>
          </a:xfrm>
        </p:spPr>
        <p:txBody>
          <a:bodyPr>
            <a:normAutofit/>
          </a:bodyPr>
          <a:lstStyle>
            <a:lvl1pPr marL="0" indent="0">
              <a:buNone/>
              <a:defRPr sz="9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3CDC7-56EB-4355-ABE4-EABA3EAA391D}" type="datetimeFigureOut">
              <a:rPr lang="tr-TR" smtClean="0"/>
              <a:t>13.12.2023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E36E1-3C48-4AD8-86F4-F7B3DF63EEB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269308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6350" y="-15054"/>
            <a:ext cx="6878488" cy="12222107"/>
            <a:chOff x="-8467" y="-8468"/>
            <a:chExt cx="9171317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083733"/>
            <a:ext cx="4760785" cy="234808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3841050"/>
            <a:ext cx="4760786" cy="68991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053944" y="10740202"/>
            <a:ext cx="513099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63CDC7-56EB-4355-ABE4-EABA3EAA391D}" type="datetimeFigureOut">
              <a:rPr lang="tr-TR" smtClean="0"/>
              <a:t>13.12.2023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10740202"/>
            <a:ext cx="346723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33507" y="10740202"/>
            <a:ext cx="384479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accent1"/>
                </a:solidFill>
              </a:defRPr>
            </a:lvl1pPr>
          </a:lstStyle>
          <a:p>
            <a:fld id="{C24E36E1-3C48-4AD8-86F4-F7B3DF63EEB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548461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9" r:id="rId1"/>
    <p:sldLayoutId id="2147483790" r:id="rId2"/>
    <p:sldLayoutId id="2147483791" r:id="rId3"/>
    <p:sldLayoutId id="2147483792" r:id="rId4"/>
    <p:sldLayoutId id="2147483793" r:id="rId5"/>
    <p:sldLayoutId id="2147483794" r:id="rId6"/>
    <p:sldLayoutId id="2147483795" r:id="rId7"/>
    <p:sldLayoutId id="2147483796" r:id="rId8"/>
    <p:sldLayoutId id="2147483797" r:id="rId9"/>
    <p:sldLayoutId id="2147483798" r:id="rId10"/>
    <p:sldLayoutId id="2147483799" r:id="rId11"/>
    <p:sldLayoutId id="2147483800" r:id="rId12"/>
    <p:sldLayoutId id="2147483801" r:id="rId13"/>
    <p:sldLayoutId id="2147483802" r:id="rId14"/>
    <p:sldLayoutId id="2147483803" r:id="rId15"/>
    <p:sldLayoutId id="2147483804" r:id="rId16"/>
  </p:sldLayoutIdLst>
  <p:txStyles>
    <p:titleStyle>
      <a:lvl1pPr algn="l" defTabSz="342900" rtl="0" eaLnBrk="1" latinLnBrk="0" hangingPunct="1">
        <a:spcBef>
          <a:spcPct val="0"/>
        </a:spcBef>
        <a:buNone/>
        <a:defRPr sz="27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57175" indent="-257175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3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572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001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430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92312" y="1675771"/>
            <a:ext cx="5959021" cy="776917"/>
          </a:xfrm>
        </p:spPr>
        <p:txBody>
          <a:bodyPr>
            <a:normAutofit fontScale="90000"/>
          </a:bodyPr>
          <a:lstStyle/>
          <a:p>
            <a:r>
              <a:rPr lang="tr-TR" sz="2800" b="1" dirty="0" smtClean="0"/>
              <a:t/>
            </a:r>
            <a:br>
              <a:rPr lang="tr-TR" sz="2800" b="1" dirty="0" smtClean="0"/>
            </a:br>
            <a:r>
              <a:rPr lang="tr-TR" sz="2800" b="1" dirty="0"/>
              <a:t/>
            </a:r>
            <a:br>
              <a:rPr lang="tr-TR" sz="2800" b="1" dirty="0"/>
            </a:br>
            <a:r>
              <a:rPr lang="tr-TR" sz="2800" b="1" dirty="0" smtClean="0"/>
              <a:t/>
            </a:r>
            <a:br>
              <a:rPr lang="tr-TR" sz="2800" b="1" dirty="0" smtClean="0"/>
            </a:br>
            <a:r>
              <a:rPr lang="tr-TR" sz="2800" b="1" dirty="0"/>
              <a:t/>
            </a:r>
            <a:br>
              <a:rPr lang="tr-TR" sz="2800" b="1" dirty="0"/>
            </a:br>
            <a:r>
              <a:rPr lang="tr-TR" sz="2800" b="1" dirty="0" smtClean="0"/>
              <a:t/>
            </a:r>
            <a:br>
              <a:rPr lang="tr-TR" sz="2800" b="1" dirty="0" smtClean="0"/>
            </a:br>
            <a:r>
              <a:rPr lang="tr-TR" sz="2800" b="1" dirty="0" smtClean="0">
                <a:latin typeface="Broadway" panose="04040905080B02020502" pitchFamily="82" charset="0"/>
              </a:rPr>
              <a:t>          </a:t>
            </a:r>
            <a:r>
              <a:rPr lang="tr-TR" dirty="0" smtClean="0">
                <a:latin typeface="Broadway" panose="04040905080B02020502" pitchFamily="82" charset="0"/>
              </a:rPr>
              <a:t/>
            </a:r>
            <a:br>
              <a:rPr lang="tr-TR" dirty="0" smtClean="0">
                <a:latin typeface="Broadway" panose="04040905080B02020502" pitchFamily="82" charset="0"/>
              </a:rPr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sz="2400" dirty="0" smtClean="0"/>
              <a:t/>
            </a:r>
            <a:br>
              <a:rPr lang="tr-TR" sz="2400" dirty="0" smtClean="0"/>
            </a:br>
            <a:r>
              <a:rPr lang="tr-TR" sz="2400" dirty="0"/>
              <a:t/>
            </a:r>
            <a:br>
              <a:rPr lang="tr-TR" sz="2400" dirty="0"/>
            </a:br>
            <a:endParaRPr lang="tr-TR" sz="2400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286646" y="7610475"/>
            <a:ext cx="4288506" cy="1000126"/>
          </a:xfrm>
        </p:spPr>
        <p:txBody>
          <a:bodyPr/>
          <a:lstStyle/>
          <a:p>
            <a:pPr algn="ctr"/>
            <a:r>
              <a:rPr lang="tr-TR" sz="1600" b="1" dirty="0" smtClean="0">
                <a:solidFill>
                  <a:schemeClr val="tx2">
                    <a:lumMod val="50000"/>
                  </a:schemeClr>
                </a:solidFill>
                <a:latin typeface="Broadway" panose="04040905080B02020502" pitchFamily="82" charset="0"/>
              </a:rPr>
              <a:t>BETÜL DİŞLİ</a:t>
            </a:r>
          </a:p>
          <a:p>
            <a:pPr algn="ctr"/>
            <a:r>
              <a:rPr lang="tr-TR" sz="1600" b="1" dirty="0" smtClean="0">
                <a:solidFill>
                  <a:schemeClr val="tx2">
                    <a:lumMod val="50000"/>
                  </a:schemeClr>
                </a:solidFill>
                <a:latin typeface="Broadway" panose="04040905080B02020502" pitchFamily="82" charset="0"/>
              </a:rPr>
              <a:t>   DİN KÜLTÜRÜ VE AHLAK BİLGİSİ ÖĞRETMENİ </a:t>
            </a:r>
          </a:p>
          <a:p>
            <a:endParaRPr lang="tr-TR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956" y="9484056"/>
            <a:ext cx="3052255" cy="2685154"/>
          </a:xfrm>
          <a:prstGeom prst="rect">
            <a:avLst/>
          </a:prstGeom>
        </p:spPr>
      </p:pic>
      <p:pic>
        <p:nvPicPr>
          <p:cNvPr id="8" name="Resim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1459" y="38117"/>
            <a:ext cx="1333718" cy="1562277"/>
          </a:xfrm>
          <a:prstGeom prst="rect">
            <a:avLst/>
          </a:prstGeom>
        </p:spPr>
      </p:pic>
      <p:sp>
        <p:nvSpPr>
          <p:cNvPr id="9" name="Metin kutusu 8"/>
          <p:cNvSpPr txBox="1"/>
          <p:nvPr/>
        </p:nvSpPr>
        <p:spPr>
          <a:xfrm>
            <a:off x="2775736" y="10457301"/>
            <a:ext cx="29583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b="1" dirty="0" smtClean="0"/>
              <a:t>İSTANBUL VELİ AKADEMİLERİ</a:t>
            </a:r>
            <a:endParaRPr lang="tr-TR" b="1" dirty="0"/>
          </a:p>
        </p:txBody>
      </p:sp>
      <p:sp useBgFill="1">
        <p:nvSpPr>
          <p:cNvPr id="10" name="Metin kutusu 9"/>
          <p:cNvSpPr txBox="1"/>
          <p:nvPr/>
        </p:nvSpPr>
        <p:spPr>
          <a:xfrm>
            <a:off x="1135004" y="2147507"/>
            <a:ext cx="4170417" cy="1015663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tr-TR" sz="2000" b="1" dirty="0" smtClean="0">
                <a:latin typeface="Broadway" panose="04040905080B02020502" pitchFamily="82" charset="0"/>
              </a:rPr>
              <a:t>      ÇOCUKLARDA   ÖZGÜVEN</a:t>
            </a:r>
          </a:p>
          <a:p>
            <a:pPr algn="ctr"/>
            <a:r>
              <a:rPr lang="tr-TR" sz="2000" b="1" dirty="0" smtClean="0">
                <a:latin typeface="Broadway" panose="04040905080B02020502" pitchFamily="82" charset="0"/>
              </a:rPr>
              <a:t>   VE</a:t>
            </a:r>
          </a:p>
          <a:p>
            <a:r>
              <a:rPr lang="tr-TR" sz="2000" b="1" dirty="0" smtClean="0">
                <a:latin typeface="Broadway" panose="04040905080B02020502" pitchFamily="82" charset="0"/>
              </a:rPr>
              <a:t>    SORUMLULUK   GELİŞTİRME</a:t>
            </a:r>
            <a:endParaRPr lang="tr-TR" sz="2000" b="1" dirty="0">
              <a:latin typeface="Broadway" panose="04040905080B02020502" pitchFamily="82" charset="0"/>
            </a:endParaRPr>
          </a:p>
        </p:txBody>
      </p:sp>
      <p:sp>
        <p:nvSpPr>
          <p:cNvPr id="11" name="Metin kutusu 10"/>
          <p:cNvSpPr txBox="1"/>
          <p:nvPr/>
        </p:nvSpPr>
        <p:spPr>
          <a:xfrm>
            <a:off x="167957" y="8718784"/>
            <a:ext cx="615486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dirty="0" smtClean="0">
                <a:latin typeface="Broadway" panose="04040905080B02020502" pitchFamily="82" charset="0"/>
              </a:rPr>
              <a:t>TARİH: 21.12.2023  Perşembe</a:t>
            </a:r>
          </a:p>
          <a:p>
            <a:r>
              <a:rPr lang="tr-TR" b="1" dirty="0" smtClean="0">
                <a:latin typeface="Broadway" panose="04040905080B02020502" pitchFamily="82" charset="0"/>
              </a:rPr>
              <a:t>SAAT: 13.40</a:t>
            </a:r>
          </a:p>
          <a:p>
            <a:r>
              <a:rPr lang="tr-TR" b="1" dirty="0" smtClean="0">
                <a:latin typeface="Broadway" panose="04040905080B02020502" pitchFamily="82" charset="0"/>
              </a:rPr>
              <a:t>YER: BAŞAKŞEHİR ÇOK PROGRAMLI ANADOLU LİSESİ KONFERANS SALONU</a:t>
            </a:r>
            <a:endParaRPr lang="tr-TR" b="1" dirty="0">
              <a:latin typeface="Broadway" panose="04040905080B02020502" pitchFamily="82" charset="0"/>
            </a:endParaRPr>
          </a:p>
        </p:txBody>
      </p:sp>
      <p:sp>
        <p:nvSpPr>
          <p:cNvPr id="12" name="Metin kutusu 11"/>
          <p:cNvSpPr txBox="1"/>
          <p:nvPr/>
        </p:nvSpPr>
        <p:spPr>
          <a:xfrm>
            <a:off x="2025176" y="465313"/>
            <a:ext cx="429688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000" dirty="0" smtClean="0">
                <a:latin typeface="Broadway" panose="04040905080B02020502" pitchFamily="82" charset="0"/>
              </a:rPr>
              <a:t>BAŞAKŞEHİR ÇOK PROGRAMLI </a:t>
            </a:r>
          </a:p>
          <a:p>
            <a:r>
              <a:rPr lang="tr-TR" sz="2000" dirty="0" smtClean="0">
                <a:latin typeface="Broadway" panose="04040905080B02020502" pitchFamily="82" charset="0"/>
              </a:rPr>
              <a:t>            ANADOLU   LİSESİ</a:t>
            </a:r>
            <a:endParaRPr lang="tr-TR" sz="2000" dirty="0">
              <a:latin typeface="Broadway" panose="04040905080B02020502" pitchFamily="82" charset="0"/>
            </a:endParaRPr>
          </a:p>
        </p:txBody>
      </p:sp>
      <p:pic>
        <p:nvPicPr>
          <p:cNvPr id="1026" name="Picture 2" descr="https://www.cocuklacocuk.com/wp-content/uploads/2007/09/ozguven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7725" y="3435883"/>
            <a:ext cx="4562475" cy="3381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16503467"/>
      </p:ext>
    </p:extLst>
  </p:cSld>
  <p:clrMapOvr>
    <a:masterClrMapping/>
  </p:clrMapOvr>
</p:sld>
</file>

<file path=ppt/theme/theme1.xml><?xml version="1.0" encoding="utf-8"?>
<a:theme xmlns:a="http://schemas.openxmlformats.org/drawingml/2006/main" name="Kristal">
  <a:themeElements>
    <a:clrScheme name="Kristal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Kristal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ristal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85</TotalTime>
  <Words>42</Words>
  <Application>Microsoft Office PowerPoint</Application>
  <PresentationFormat>Özel</PresentationFormat>
  <Paragraphs>12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2" baseType="lpstr">
      <vt:lpstr>Kristal</vt:lpstr>
      <vt:lpstr>                  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BAŞAKŞEHİR ÇOK PROGRAMLI ANADOLU LİSESİ  İSTANBUL VELİ AKADEMİLERİ</dc:title>
  <dc:creator>SUKRU</dc:creator>
  <cp:lastModifiedBy>İDARE</cp:lastModifiedBy>
  <cp:revision>17</cp:revision>
  <dcterms:created xsi:type="dcterms:W3CDTF">2022-11-21T07:54:28Z</dcterms:created>
  <dcterms:modified xsi:type="dcterms:W3CDTF">2023-12-13T11:56:49Z</dcterms:modified>
</cp:coreProperties>
</file>