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56" r:id="rId2"/>
  </p:sldIdLst>
  <p:sldSz cx="6858000" cy="12192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1230" y="166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5054"/>
            <a:ext cx="6878487" cy="12222107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4274727"/>
            <a:ext cx="4370039" cy="292675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7201483"/>
            <a:ext cx="4370039" cy="1950043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612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4"/>
            <a:ext cx="4760786" cy="6050844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947378"/>
            <a:ext cx="476078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53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1083733"/>
            <a:ext cx="4554137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6457245"/>
            <a:ext cx="4064853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7947378"/>
            <a:ext cx="476078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362034" y="1405116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513165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5518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34645"/>
            <a:ext cx="4760786" cy="4614151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777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1083733"/>
            <a:ext cx="4554137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7134578"/>
            <a:ext cx="4760787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362034" y="1405116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513165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3908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1083733"/>
            <a:ext cx="4756099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7134578"/>
            <a:ext cx="4760787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3045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54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1083734"/>
            <a:ext cx="734109" cy="9335913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1083734"/>
            <a:ext cx="3896270" cy="933591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824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014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801544"/>
            <a:ext cx="4760786" cy="324725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51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6" cy="234808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41047"/>
            <a:ext cx="2316082" cy="689915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841050"/>
            <a:ext cx="2316083" cy="689915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45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5" cy="2348089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841747"/>
            <a:ext cx="2318004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4866216"/>
            <a:ext cx="2318004" cy="587398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841747"/>
            <a:ext cx="2318004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4866216"/>
            <a:ext cx="2318004" cy="587398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16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083733"/>
            <a:ext cx="4760786" cy="234808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393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462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664185"/>
            <a:ext cx="2092637" cy="2272828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915423"/>
            <a:ext cx="2539528" cy="982477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937012"/>
            <a:ext cx="2092637" cy="4594576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15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534400"/>
            <a:ext cx="4760786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1083733"/>
            <a:ext cx="4760786" cy="6836832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9541934"/>
            <a:ext cx="4760786" cy="1198265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693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5054"/>
            <a:ext cx="6878488" cy="12222107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5" cy="23480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841050"/>
            <a:ext cx="4760786" cy="6899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10740202"/>
            <a:ext cx="51309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3CDC7-56EB-4355-ABE4-EABA3EAA391D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10740202"/>
            <a:ext cx="346723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10740202"/>
            <a:ext cx="38447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84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  <p:sldLayoutId id="2147483803" r:id="rId15"/>
    <p:sldLayoutId id="2147483804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2312" y="1675771"/>
            <a:ext cx="5959021" cy="776917"/>
          </a:xfrm>
        </p:spPr>
        <p:txBody>
          <a:bodyPr>
            <a:normAutofit fontScale="90000"/>
          </a:bodyPr>
          <a:lstStyle/>
          <a:p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b="1" dirty="0" smtClean="0">
                <a:latin typeface="Broadway" panose="04040905080B02020502" pitchFamily="82" charset="0"/>
              </a:rPr>
              <a:t>          </a:t>
            </a:r>
            <a:r>
              <a:rPr lang="tr-TR" dirty="0" smtClean="0">
                <a:latin typeface="Broadway" panose="04040905080B02020502" pitchFamily="82" charset="0"/>
              </a:rPr>
              <a:t/>
            </a:r>
            <a:br>
              <a:rPr lang="tr-TR" dirty="0" smtClean="0">
                <a:latin typeface="Broadway" panose="04040905080B02020502" pitchFamily="82" charset="0"/>
              </a:rPr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86646" y="7610475"/>
            <a:ext cx="4288506" cy="1000126"/>
          </a:xfrm>
        </p:spPr>
        <p:txBody>
          <a:bodyPr/>
          <a:lstStyle/>
          <a:p>
            <a:pPr algn="ctr"/>
            <a:r>
              <a:rPr lang="tr-TR" sz="1600" b="1" dirty="0" smtClean="0">
                <a:solidFill>
                  <a:schemeClr val="tx2">
                    <a:lumMod val="50000"/>
                  </a:schemeClr>
                </a:solidFill>
                <a:latin typeface="Broadway" panose="04040905080B02020502" pitchFamily="82" charset="0"/>
              </a:rPr>
              <a:t>BETÜL DİŞLİ</a:t>
            </a:r>
          </a:p>
          <a:p>
            <a:pPr algn="ctr"/>
            <a:r>
              <a:rPr lang="tr-TR" sz="1600" b="1" dirty="0" smtClean="0">
                <a:solidFill>
                  <a:schemeClr val="tx2">
                    <a:lumMod val="50000"/>
                  </a:schemeClr>
                </a:solidFill>
                <a:latin typeface="Broadway" panose="04040905080B02020502" pitchFamily="82" charset="0"/>
              </a:rPr>
              <a:t>   DİN KÜLTÜRÜ VE AHLAK BİLGİSİ ÖĞRETMENİ </a:t>
            </a:r>
          </a:p>
          <a:p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56" y="9484056"/>
            <a:ext cx="3052255" cy="2685154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459" y="38117"/>
            <a:ext cx="1333718" cy="1562277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2775736" y="10457301"/>
            <a:ext cx="2958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İSTANBUL VELİ AKADEMİLERİ</a:t>
            </a:r>
            <a:endParaRPr lang="tr-TR" b="1" dirty="0"/>
          </a:p>
        </p:txBody>
      </p:sp>
      <p:sp useBgFill="1">
        <p:nvSpPr>
          <p:cNvPr id="10" name="Metin kutusu 9"/>
          <p:cNvSpPr txBox="1"/>
          <p:nvPr/>
        </p:nvSpPr>
        <p:spPr>
          <a:xfrm>
            <a:off x="1135004" y="2147507"/>
            <a:ext cx="4170417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Broadway" panose="04040905080B02020502" pitchFamily="82" charset="0"/>
              </a:rPr>
              <a:t>      ÇOCUKLARDA   ÖZGÜVEN</a:t>
            </a:r>
          </a:p>
          <a:p>
            <a:pPr algn="ctr"/>
            <a:r>
              <a:rPr lang="tr-TR" sz="2000" b="1" dirty="0" smtClean="0">
                <a:latin typeface="Broadway" panose="04040905080B02020502" pitchFamily="82" charset="0"/>
              </a:rPr>
              <a:t>   VE</a:t>
            </a:r>
          </a:p>
          <a:p>
            <a:r>
              <a:rPr lang="tr-TR" sz="2000" b="1" dirty="0" smtClean="0">
                <a:latin typeface="Broadway" panose="04040905080B02020502" pitchFamily="82" charset="0"/>
              </a:rPr>
              <a:t>    SORUMLULUK   GELİŞTİRME</a:t>
            </a:r>
            <a:endParaRPr lang="tr-TR" sz="2000" b="1" dirty="0">
              <a:latin typeface="Broadway" panose="04040905080B02020502" pitchFamily="82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67957" y="8718784"/>
            <a:ext cx="6154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Broadway" panose="04040905080B02020502" pitchFamily="82" charset="0"/>
              </a:rPr>
              <a:t>TARİH: 21.12.2023  Perşembe</a:t>
            </a:r>
          </a:p>
          <a:p>
            <a:r>
              <a:rPr lang="tr-TR" b="1" dirty="0" smtClean="0">
                <a:latin typeface="Broadway" panose="04040905080B02020502" pitchFamily="82" charset="0"/>
              </a:rPr>
              <a:t>SAAT: 13.40</a:t>
            </a:r>
          </a:p>
          <a:p>
            <a:r>
              <a:rPr lang="tr-TR" b="1" dirty="0" smtClean="0">
                <a:latin typeface="Broadway" panose="04040905080B02020502" pitchFamily="82" charset="0"/>
              </a:rPr>
              <a:t>YER: BAŞAKŞEHİR ÇOK PROGRAMLI ANADOLU LİSESİ KONFERANS SALONU</a:t>
            </a:r>
            <a:endParaRPr lang="tr-TR" b="1" dirty="0">
              <a:latin typeface="Broadway" panose="04040905080B02020502" pitchFamily="82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2025176" y="465313"/>
            <a:ext cx="4296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Broadway" panose="04040905080B02020502" pitchFamily="82" charset="0"/>
              </a:rPr>
              <a:t>BAŞAKŞEHİR ÇOK PROGRAMLI </a:t>
            </a:r>
          </a:p>
          <a:p>
            <a:r>
              <a:rPr lang="tr-TR" sz="2000" dirty="0" smtClean="0">
                <a:latin typeface="Broadway" panose="04040905080B02020502" pitchFamily="82" charset="0"/>
              </a:rPr>
              <a:t>            ANADOLU   LİSESİ</a:t>
            </a:r>
            <a:endParaRPr lang="tr-TR" sz="2000" dirty="0">
              <a:latin typeface="Broadway" panose="04040905080B02020502" pitchFamily="82" charset="0"/>
            </a:endParaRPr>
          </a:p>
        </p:txBody>
      </p:sp>
      <p:pic>
        <p:nvPicPr>
          <p:cNvPr id="1026" name="Picture 2" descr="https://www.cocuklacocuk.com/wp-content/uploads/2007/09/ozguve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3435883"/>
            <a:ext cx="4562475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503467"/>
      </p:ext>
    </p:extLst>
  </p:cSld>
  <p:clrMapOvr>
    <a:masterClrMapping/>
  </p:clrMapOvr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Kristal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</TotalTime>
  <Words>42</Words>
  <Application>Microsoft Office PowerPoint</Application>
  <PresentationFormat>Özel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Kristal</vt:lpstr>
      <vt:lpstr>                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BAŞAKŞEHİR ÇOK PROGRAMLI ANADOLU LİSESİ  İSTANBUL VELİ AKADEMİLERİ</dc:title>
  <dc:creator>SUKRU</dc:creator>
  <cp:lastModifiedBy>İDARE</cp:lastModifiedBy>
  <cp:revision>17</cp:revision>
  <dcterms:created xsi:type="dcterms:W3CDTF">2022-11-21T07:54:28Z</dcterms:created>
  <dcterms:modified xsi:type="dcterms:W3CDTF">2023-12-13T11:56:49Z</dcterms:modified>
</cp:coreProperties>
</file>