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3"/>
  </p:notesMasterIdLst>
  <p:sldIdLst>
    <p:sldId id="256" r:id="rId2"/>
  </p:sldIdLst>
  <p:sldSz cx="6858000" cy="12192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30" y="215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69660-630F-4CC8-8056-952089706688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744538"/>
            <a:ext cx="20923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41581-5809-4331-A44D-E4FFBEE1459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95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9248"/>
            <a:ext cx="565785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7921104"/>
            <a:ext cx="565785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73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455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37386"/>
            <a:ext cx="1478756" cy="1023541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37385"/>
            <a:ext cx="4350544" cy="10235413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02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06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349248"/>
            <a:ext cx="565785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7916672"/>
            <a:ext cx="565785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6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3281305"/>
            <a:ext cx="2777490" cy="71526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3281309"/>
            <a:ext cx="2777490" cy="71526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45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4590816"/>
            <a:ext cx="2777490" cy="58431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4590816"/>
            <a:ext cx="2777490" cy="584312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970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47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056638"/>
            <a:ext cx="1800225" cy="4064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300480"/>
            <a:ext cx="3757045" cy="934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5201920"/>
            <a:ext cx="1800225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11484065"/>
            <a:ext cx="1472912" cy="649111"/>
          </a:xfrm>
        </p:spPr>
        <p:txBody>
          <a:bodyPr/>
          <a:lstStyle>
            <a:lvl1pPr algn="l">
              <a:defRPr/>
            </a:lvl1pPr>
          </a:lstStyle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11484065"/>
            <a:ext cx="2614613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6856214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8737913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9022080"/>
            <a:ext cx="5692140" cy="146304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87379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10501376"/>
            <a:ext cx="569214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803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379200"/>
            <a:ext cx="6858001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11261005"/>
            <a:ext cx="6858001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3281305"/>
            <a:ext cx="5657851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11484065"/>
            <a:ext cx="139065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5463CDC7-56EB-4355-ABE4-EABA3EAA391D}" type="datetimeFigureOut">
              <a:rPr lang="tr-TR" smtClean="0"/>
              <a:t>30.04.2024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11484065"/>
            <a:ext cx="271282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11484065"/>
            <a:ext cx="73801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C24E36E1-3C48-4AD8-86F4-F7B3DF63EEBC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3089502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79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2312" y="1675771"/>
            <a:ext cx="5959021" cy="776917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 smtClean="0"/>
              <a:t/>
            </a:r>
            <a:br>
              <a:rPr lang="tr-TR" sz="2800" b="1" dirty="0" smtClean="0"/>
            </a:br>
            <a:r>
              <a:rPr lang="tr-TR" sz="2800" b="1" dirty="0" smtClean="0">
                <a:latin typeface="Broadway" panose="04040905080B02020502" pitchFamily="82" charset="0"/>
              </a:rPr>
              <a:t>          </a:t>
            </a:r>
            <a:r>
              <a:rPr lang="tr-TR" dirty="0" smtClean="0">
                <a:latin typeface="Broadway" panose="04040905080B02020502" pitchFamily="82" charset="0"/>
              </a:rPr>
              <a:t/>
            </a:r>
            <a:br>
              <a:rPr lang="tr-TR" dirty="0" smtClean="0">
                <a:latin typeface="Broadway" panose="04040905080B02020502" pitchFamily="82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4586" y="4411966"/>
            <a:ext cx="6794162" cy="706299"/>
          </a:xfrm>
        </p:spPr>
        <p:txBody>
          <a:bodyPr>
            <a:normAutofit/>
          </a:bodyPr>
          <a:lstStyle/>
          <a:p>
            <a:pPr algn="ctr"/>
            <a:r>
              <a:rPr lang="tr-TR" sz="2000" b="1" dirty="0" smtClean="0">
                <a:solidFill>
                  <a:schemeClr val="tx1"/>
                </a:solidFill>
                <a:latin typeface="Baskerville Old Face" pitchFamily="18" charset="0"/>
              </a:rPr>
              <a:t>KONUŞMACI: </a:t>
            </a:r>
            <a:r>
              <a:rPr lang="tr-TR" sz="2000" b="1" dirty="0" smtClean="0">
                <a:solidFill>
                  <a:schemeClr val="tx1"/>
                </a:solidFill>
                <a:latin typeface="Baskerville Old Face" pitchFamily="18" charset="0"/>
              </a:rPr>
              <a:t>MUALLA YILDIRIM</a:t>
            </a:r>
          </a:p>
          <a:p>
            <a:pPr algn="ctr"/>
            <a:endParaRPr lang="tr-TR" sz="1200" b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78123"/>
            <a:ext cx="2815906" cy="2815906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" y="931419"/>
            <a:ext cx="1677877" cy="1677877"/>
          </a:xfrm>
          <a:prstGeom prst="rect">
            <a:avLst/>
          </a:prstGeom>
        </p:spPr>
      </p:pic>
      <p:sp>
        <p:nvSpPr>
          <p:cNvPr id="9" name="Metin kutusu 8"/>
          <p:cNvSpPr txBox="1"/>
          <p:nvPr/>
        </p:nvSpPr>
        <p:spPr>
          <a:xfrm>
            <a:off x="2890964" y="10414789"/>
            <a:ext cx="2958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İSTANBUL VELİ AKADEMİLERİ</a:t>
            </a:r>
            <a:endParaRPr lang="tr-TR" b="1" dirty="0"/>
          </a:p>
        </p:txBody>
      </p:sp>
      <p:sp useBgFill="1">
        <p:nvSpPr>
          <p:cNvPr id="10" name="Metin kutusu 9"/>
          <p:cNvSpPr txBox="1"/>
          <p:nvPr/>
        </p:nvSpPr>
        <p:spPr>
          <a:xfrm>
            <a:off x="558497" y="2609296"/>
            <a:ext cx="5692775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latin typeface="Baskerville Old Face" pitchFamily="18" charset="0"/>
              </a:rPr>
              <a:t>KONU: </a:t>
            </a:r>
            <a:r>
              <a:rPr lang="tr-TR" sz="2000" b="1" dirty="0" smtClean="0">
                <a:latin typeface="Baskerville Old Face" pitchFamily="18" charset="0"/>
              </a:rPr>
              <a:t>ZORBALIK, ZORBALIKLA BAŞETME</a:t>
            </a:r>
            <a:endParaRPr lang="tr-TR" sz="2000" b="1" dirty="0" smtClean="0">
              <a:latin typeface="Baskerville Old Face" pitchFamily="18" charset="0"/>
            </a:endParaRPr>
          </a:p>
          <a:p>
            <a:pPr algn="ctr"/>
            <a:r>
              <a:rPr lang="tr-TR" sz="1400" b="1" dirty="0" smtClean="0">
                <a:latin typeface="Baskerville Old Face" pitchFamily="18" charset="0"/>
              </a:rPr>
              <a:t>TÜM KADEMELER</a:t>
            </a:r>
            <a:r>
              <a:rPr lang="tr-TR" sz="1400" b="1" dirty="0" smtClean="0">
                <a:latin typeface="Broadway" panose="04040905080B02020502" pitchFamily="82" charset="0"/>
              </a:rPr>
              <a:t>   </a:t>
            </a:r>
          </a:p>
          <a:p>
            <a:r>
              <a:rPr lang="tr-TR" sz="2000" b="1" dirty="0" smtClean="0">
                <a:latin typeface="Broadway" panose="04040905080B02020502" pitchFamily="82" charset="0"/>
              </a:rPr>
              <a:t> </a:t>
            </a:r>
            <a:endParaRPr lang="tr-TR" sz="2000" b="1" dirty="0">
              <a:latin typeface="Broadway" panose="04040905080B02020502" pitchFamily="82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3837" y="8118620"/>
            <a:ext cx="6377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Baskerville Old Face" pitchFamily="18" charset="0"/>
              </a:rPr>
              <a:t>TARİH: </a:t>
            </a:r>
            <a:r>
              <a:rPr lang="tr-TR" b="1" dirty="0" smtClean="0">
                <a:latin typeface="Baskerville Old Face" pitchFamily="18" charset="0"/>
              </a:rPr>
              <a:t>28.04.2024 CUMARTESİ</a:t>
            </a:r>
            <a:endParaRPr lang="tr-TR" b="1" dirty="0" smtClean="0">
              <a:latin typeface="Baskerville Old Face" pitchFamily="18" charset="0"/>
            </a:endParaRPr>
          </a:p>
          <a:p>
            <a:r>
              <a:rPr lang="tr-TR" b="1" dirty="0" smtClean="0">
                <a:latin typeface="Baskerville Old Face" pitchFamily="18" charset="0"/>
              </a:rPr>
              <a:t>SAAT: </a:t>
            </a:r>
            <a:r>
              <a:rPr lang="tr-TR" b="1" dirty="0" smtClean="0">
                <a:latin typeface="Baskerville Old Face" pitchFamily="18" charset="0"/>
              </a:rPr>
              <a:t>11.00</a:t>
            </a:r>
            <a:endParaRPr lang="tr-TR" b="1" dirty="0" smtClean="0">
              <a:latin typeface="Baskerville Old Face" pitchFamily="18" charset="0"/>
            </a:endParaRPr>
          </a:p>
          <a:p>
            <a:r>
              <a:rPr lang="tr-TR" b="1" dirty="0" smtClean="0">
                <a:latin typeface="Baskerville Old Face" pitchFamily="18" charset="0"/>
              </a:rPr>
              <a:t>YER: </a:t>
            </a:r>
            <a:r>
              <a:rPr lang="tr-TR" b="1" dirty="0" smtClean="0">
                <a:latin typeface="Baskerville Old Face" pitchFamily="18" charset="0"/>
              </a:rPr>
              <a:t>9-M SINIFI</a:t>
            </a:r>
            <a:endParaRPr lang="tr-TR" b="1" dirty="0">
              <a:latin typeface="Baskerville Old Face" pitchFamily="18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2032177" y="1545906"/>
            <a:ext cx="4296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latin typeface="Broadway" panose="04040905080B02020502" pitchFamily="82" charset="0"/>
              </a:rPr>
              <a:t>BAŞAKŞEHİR ÇOK PROGRAMLI </a:t>
            </a:r>
          </a:p>
          <a:p>
            <a:r>
              <a:rPr lang="tr-TR" sz="2000" dirty="0" smtClean="0">
                <a:latin typeface="Broadway" panose="04040905080B02020502" pitchFamily="82" charset="0"/>
              </a:rPr>
              <a:t>            ANADOLU   LİSESİ</a:t>
            </a:r>
            <a:endParaRPr lang="tr-TR" sz="2000" dirty="0">
              <a:latin typeface="Broadway" panose="04040905080B02020502" pitchFamily="82" charset="0"/>
            </a:endParaRPr>
          </a:p>
        </p:txBody>
      </p:sp>
      <p:sp>
        <p:nvSpPr>
          <p:cNvPr id="5" name="AutoShape 2" descr="İslam'a göre hayat boyunca bir insanın gelişim evreleri - Fotoğraf 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" name="AutoShape 2" descr="Siber Zorbalı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28" name="Picture 4" descr="Siber Zorbalı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4" y="5558589"/>
            <a:ext cx="3326343" cy="192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50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169</TotalTime>
  <Words>33</Words>
  <Application>Microsoft Office PowerPoint</Application>
  <PresentationFormat>Özel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Geçmişe bakış</vt:lpstr>
      <vt:lpstr>                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BAŞAKŞEHİR ÇOK PROGRAMLI ANADOLU LİSESİ  İSTANBUL VELİ AKADEMİLERİ</dc:title>
  <dc:creator>SUKRU</dc:creator>
  <cp:lastModifiedBy>İDARE</cp:lastModifiedBy>
  <cp:revision>33</cp:revision>
  <cp:lastPrinted>2024-04-30T09:10:58Z</cp:lastPrinted>
  <dcterms:created xsi:type="dcterms:W3CDTF">2022-11-21T07:54:28Z</dcterms:created>
  <dcterms:modified xsi:type="dcterms:W3CDTF">2024-04-30T09:14:14Z</dcterms:modified>
</cp:coreProperties>
</file>