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3" r:id="rId1"/>
  </p:sldMasterIdLst>
  <p:notesMasterIdLst>
    <p:notesMasterId r:id="rId3"/>
  </p:notesMasterIdLst>
  <p:sldIdLst>
    <p:sldId id="256" r:id="rId2"/>
  </p:sldIdLst>
  <p:sldSz cx="6858000" cy="12192000"/>
  <p:notesSz cx="6797675" cy="9926638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1230" y="2154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69660-630F-4CC8-8056-952089706688}" type="datetimeFigureOut">
              <a:rPr lang="tr-TR" smtClean="0"/>
              <a:t>30.04.2024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2352675" y="744538"/>
            <a:ext cx="20923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041581-5809-4331-A44D-E4FFBEE1459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7951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7" y="11379200"/>
            <a:ext cx="6856214" cy="81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11261006"/>
            <a:ext cx="6856214" cy="1137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220" y="1349248"/>
            <a:ext cx="5657850" cy="633984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8779" y="7921104"/>
            <a:ext cx="5657850" cy="2032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CDC7-56EB-4355-ABE4-EABA3EAA391D}" type="datetimeFigureOut">
              <a:rPr lang="tr-TR" smtClean="0"/>
              <a:t>30.04.2024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E36E1-3C48-4AD8-86F4-F7B3DF63EEBC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679308" y="7721600"/>
            <a:ext cx="555498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6739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CDC7-56EB-4355-ABE4-EABA3EAA391D}" type="datetimeFigureOut">
              <a:rPr lang="tr-TR" smtClean="0"/>
              <a:t>30.04.2024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E36E1-3C48-4AD8-86F4-F7B3DF63EE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4552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7" y="11379200"/>
            <a:ext cx="6856214" cy="81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11261006"/>
            <a:ext cx="6856214" cy="1137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737386"/>
            <a:ext cx="1478756" cy="1023541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737385"/>
            <a:ext cx="4350544" cy="10235413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CDC7-56EB-4355-ABE4-EABA3EAA391D}" type="datetimeFigureOut">
              <a:rPr lang="tr-TR" smtClean="0"/>
              <a:t>30.04.2024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E36E1-3C48-4AD8-86F4-F7B3DF63EE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3020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CDC7-56EB-4355-ABE4-EABA3EAA391D}" type="datetimeFigureOut">
              <a:rPr lang="tr-TR" smtClean="0"/>
              <a:t>30.04.2024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E36E1-3C48-4AD8-86F4-F7B3DF63EE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5069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7" y="11379200"/>
            <a:ext cx="6856214" cy="81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11261006"/>
            <a:ext cx="6856214" cy="1137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1349248"/>
            <a:ext cx="5657850" cy="633984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7916672"/>
            <a:ext cx="5657850" cy="2032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CDC7-56EB-4355-ABE4-EABA3EAA391D}" type="datetimeFigureOut">
              <a:rPr lang="tr-TR" smtClean="0"/>
              <a:t>30.04.2024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E36E1-3C48-4AD8-86F4-F7B3DF63EEBC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679308" y="7721600"/>
            <a:ext cx="555498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0866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17220" y="509519"/>
            <a:ext cx="5657850" cy="2579124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220" y="3281305"/>
            <a:ext cx="2777490" cy="715264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97580" y="3281309"/>
            <a:ext cx="2777490" cy="71526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CDC7-56EB-4355-ABE4-EABA3EAA391D}" type="datetimeFigureOut">
              <a:rPr lang="tr-TR" smtClean="0"/>
              <a:t>30.04.2024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E36E1-3C48-4AD8-86F4-F7B3DF63EE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3457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17220" y="509519"/>
            <a:ext cx="5657850" cy="2579124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3281870"/>
            <a:ext cx="2777490" cy="1308946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" y="4590816"/>
            <a:ext cx="2777490" cy="5843129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97580" y="3281870"/>
            <a:ext cx="2777490" cy="1308946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97580" y="4590816"/>
            <a:ext cx="2777490" cy="5843129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CDC7-56EB-4355-ABE4-EABA3EAA391D}" type="datetimeFigureOut">
              <a:rPr lang="tr-TR" smtClean="0"/>
              <a:t>30.04.2024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E36E1-3C48-4AD8-86F4-F7B3DF63EE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893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CDC7-56EB-4355-ABE4-EABA3EAA391D}" type="datetimeFigureOut">
              <a:rPr lang="tr-TR" smtClean="0"/>
              <a:t>30.04.2024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E36E1-3C48-4AD8-86F4-F7B3DF63EE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9702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87" y="11379200"/>
            <a:ext cx="6856214" cy="81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0" y="11261006"/>
            <a:ext cx="6856214" cy="1137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CDC7-56EB-4355-ABE4-EABA3EAA391D}" type="datetimeFigureOut">
              <a:rPr lang="tr-TR" smtClean="0"/>
              <a:t>30.04.2024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E36E1-3C48-4AD8-86F4-F7B3DF63EE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5470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" y="0"/>
            <a:ext cx="2278570" cy="1219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272540" y="0"/>
            <a:ext cx="36005" cy="1219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1056638"/>
            <a:ext cx="1800225" cy="40640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5178" y="1300480"/>
            <a:ext cx="3757045" cy="9347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7175" y="5201920"/>
            <a:ext cx="1800225" cy="6007332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1851" y="11484065"/>
            <a:ext cx="1472912" cy="649111"/>
          </a:xfrm>
        </p:spPr>
        <p:txBody>
          <a:bodyPr/>
          <a:lstStyle>
            <a:lvl1pPr algn="l">
              <a:defRPr/>
            </a:lvl1pPr>
          </a:lstStyle>
          <a:p>
            <a:fld id="{5463CDC7-56EB-4355-ABE4-EABA3EAA391D}" type="datetimeFigureOut">
              <a:rPr lang="tr-TR" smtClean="0"/>
              <a:t>30.04.2024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00337" y="11484065"/>
            <a:ext cx="2614613" cy="649111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4E36E1-3C48-4AD8-86F4-F7B3DF63EE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0497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8805333"/>
            <a:ext cx="6856214" cy="33866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" y="8737913"/>
            <a:ext cx="6856214" cy="1137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9022080"/>
            <a:ext cx="5692140" cy="1463040"/>
          </a:xfrm>
        </p:spPr>
        <p:txBody>
          <a:bodyPr tIns="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" y="0"/>
            <a:ext cx="6857992" cy="8737913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19" y="10501376"/>
            <a:ext cx="5692140" cy="105664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CDC7-56EB-4355-ABE4-EABA3EAA391D}" type="datetimeFigureOut">
              <a:rPr lang="tr-TR" smtClean="0"/>
              <a:t>30.04.2024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E36E1-3C48-4AD8-86F4-F7B3DF63EE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8036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1379200"/>
            <a:ext cx="6858001" cy="81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11261005"/>
            <a:ext cx="6858001" cy="117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7220" y="509519"/>
            <a:ext cx="5657850" cy="25791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19" y="3281305"/>
            <a:ext cx="5657851" cy="715264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1" y="11484065"/>
            <a:ext cx="1390652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rgbClr val="FFFFFF"/>
                </a:solidFill>
              </a:defRPr>
            </a:lvl1pPr>
          </a:lstStyle>
          <a:p>
            <a:fld id="{5463CDC7-56EB-4355-ABE4-EABA3EAA391D}" type="datetimeFigureOut">
              <a:rPr lang="tr-TR" smtClean="0"/>
              <a:t>30.04.2024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73480" y="11484065"/>
            <a:ext cx="2712827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69009" y="11484065"/>
            <a:ext cx="738014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rgbClr val="FFFFFF"/>
                </a:solidFill>
              </a:defRPr>
            </a:lvl1pPr>
          </a:lstStyle>
          <a:p>
            <a:fld id="{C24E36E1-3C48-4AD8-86F4-F7B3DF63EEBC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671362" y="3089502"/>
            <a:ext cx="560641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3796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6" r:id="rId3"/>
    <p:sldLayoutId id="2147483827" r:id="rId4"/>
    <p:sldLayoutId id="2147483828" r:id="rId5"/>
    <p:sldLayoutId id="2147483829" r:id="rId6"/>
    <p:sldLayoutId id="2147483830" r:id="rId7"/>
    <p:sldLayoutId id="2147483831" r:id="rId8"/>
    <p:sldLayoutId id="2147483832" r:id="rId9"/>
    <p:sldLayoutId id="2147483833" r:id="rId10"/>
    <p:sldLayoutId id="2147483834" r:id="rId11"/>
  </p:sldLayoutIdLst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3600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92312" y="1675771"/>
            <a:ext cx="5959021" cy="776917"/>
          </a:xfrm>
        </p:spPr>
        <p:txBody>
          <a:bodyPr>
            <a:normAutofit fontScale="90000"/>
          </a:bodyPr>
          <a:lstStyle/>
          <a:p>
            <a:r>
              <a:rPr lang="tr-TR" sz="2800" b="1" dirty="0" smtClean="0"/>
              <a:t/>
            </a:r>
            <a:br>
              <a:rPr lang="tr-TR" sz="2800" b="1" dirty="0" smtClean="0"/>
            </a:br>
            <a:r>
              <a:rPr lang="tr-TR" sz="2800" b="1" dirty="0"/>
              <a:t/>
            </a:r>
            <a:br>
              <a:rPr lang="tr-TR" sz="2800" b="1" dirty="0"/>
            </a:br>
            <a:r>
              <a:rPr lang="tr-TR" sz="2800" b="1" dirty="0" smtClean="0"/>
              <a:t/>
            </a:r>
            <a:br>
              <a:rPr lang="tr-TR" sz="2800" b="1" dirty="0" smtClean="0"/>
            </a:br>
            <a:r>
              <a:rPr lang="tr-TR" sz="2800" b="1" dirty="0"/>
              <a:t/>
            </a:r>
            <a:br>
              <a:rPr lang="tr-TR" sz="2800" b="1" dirty="0"/>
            </a:br>
            <a:r>
              <a:rPr lang="tr-TR" sz="2800" b="1" dirty="0" smtClean="0"/>
              <a:t/>
            </a:r>
            <a:br>
              <a:rPr lang="tr-TR" sz="2800" b="1" dirty="0" smtClean="0"/>
            </a:br>
            <a:r>
              <a:rPr lang="tr-TR" sz="2800" b="1" dirty="0" smtClean="0">
                <a:latin typeface="Broadway" panose="04040905080B02020502" pitchFamily="82" charset="0"/>
              </a:rPr>
              <a:t>          </a:t>
            </a:r>
            <a:r>
              <a:rPr lang="tr-TR" dirty="0" smtClean="0">
                <a:latin typeface="Broadway" panose="04040905080B02020502" pitchFamily="82" charset="0"/>
              </a:rPr>
              <a:t/>
            </a:r>
            <a:br>
              <a:rPr lang="tr-TR" dirty="0" smtClean="0">
                <a:latin typeface="Broadway" panose="04040905080B02020502" pitchFamily="82" charset="0"/>
              </a:rPr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/>
              <a:t/>
            </a:r>
            <a:br>
              <a:rPr lang="tr-TR" sz="2400" dirty="0"/>
            </a:br>
            <a:endParaRPr lang="tr-TR" sz="2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54586" y="4411966"/>
            <a:ext cx="6794162" cy="706299"/>
          </a:xfrm>
        </p:spPr>
        <p:txBody>
          <a:bodyPr>
            <a:normAutofit/>
          </a:bodyPr>
          <a:lstStyle/>
          <a:p>
            <a:pPr algn="ctr"/>
            <a:r>
              <a:rPr lang="tr-TR" sz="2000" b="1" dirty="0" smtClean="0">
                <a:solidFill>
                  <a:schemeClr val="tx1"/>
                </a:solidFill>
                <a:latin typeface="Baskerville Old Face" pitchFamily="18" charset="0"/>
              </a:rPr>
              <a:t>KONUŞMACI: </a:t>
            </a:r>
            <a:r>
              <a:rPr lang="tr-TR" sz="2000" b="1" dirty="0" smtClean="0">
                <a:solidFill>
                  <a:schemeClr val="tx1"/>
                </a:solidFill>
                <a:latin typeface="Baskerville Old Face" pitchFamily="18" charset="0"/>
              </a:rPr>
              <a:t>MUALLA YILDIRIM</a:t>
            </a:r>
          </a:p>
          <a:p>
            <a:pPr algn="ctr"/>
            <a:endParaRPr lang="tr-TR" sz="1200" b="1" dirty="0" smtClean="0">
              <a:solidFill>
                <a:schemeClr val="tx1"/>
              </a:solidFill>
              <a:latin typeface="Baskerville Old Face" pitchFamily="18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78123"/>
            <a:ext cx="2815906" cy="2815906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575" y="931419"/>
            <a:ext cx="1677877" cy="1677877"/>
          </a:xfrm>
          <a:prstGeom prst="rect">
            <a:avLst/>
          </a:prstGeom>
        </p:spPr>
      </p:pic>
      <p:sp>
        <p:nvSpPr>
          <p:cNvPr id="9" name="Metin kutusu 8"/>
          <p:cNvSpPr txBox="1"/>
          <p:nvPr/>
        </p:nvSpPr>
        <p:spPr>
          <a:xfrm>
            <a:off x="2890964" y="10414789"/>
            <a:ext cx="2958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/>
              <a:t>İSTANBUL VELİ AKADEMİLERİ</a:t>
            </a:r>
            <a:endParaRPr lang="tr-TR" b="1" dirty="0"/>
          </a:p>
        </p:txBody>
      </p:sp>
      <p:sp useBgFill="1">
        <p:nvSpPr>
          <p:cNvPr id="10" name="Metin kutusu 9"/>
          <p:cNvSpPr txBox="1"/>
          <p:nvPr/>
        </p:nvSpPr>
        <p:spPr>
          <a:xfrm>
            <a:off x="558497" y="2609296"/>
            <a:ext cx="5692775" cy="92333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latin typeface="Baskerville Old Face" pitchFamily="18" charset="0"/>
              </a:rPr>
              <a:t>KONU: </a:t>
            </a:r>
            <a:r>
              <a:rPr lang="tr-TR" sz="2000" b="1" dirty="0" smtClean="0">
                <a:latin typeface="Baskerville Old Face" pitchFamily="18" charset="0"/>
              </a:rPr>
              <a:t>ZORBALIK, ZORBALIKLA BAŞETME</a:t>
            </a:r>
            <a:endParaRPr lang="tr-TR" sz="2000" b="1" dirty="0" smtClean="0">
              <a:latin typeface="Baskerville Old Face" pitchFamily="18" charset="0"/>
            </a:endParaRPr>
          </a:p>
          <a:p>
            <a:pPr algn="ctr"/>
            <a:r>
              <a:rPr lang="tr-TR" sz="1400" b="1" dirty="0" smtClean="0">
                <a:latin typeface="Baskerville Old Face" pitchFamily="18" charset="0"/>
              </a:rPr>
              <a:t>TÜM KADEMELER</a:t>
            </a:r>
            <a:r>
              <a:rPr lang="tr-TR" sz="1400" b="1" dirty="0" smtClean="0">
                <a:latin typeface="Broadway" panose="04040905080B02020502" pitchFamily="82" charset="0"/>
              </a:rPr>
              <a:t>   </a:t>
            </a:r>
          </a:p>
          <a:p>
            <a:r>
              <a:rPr lang="tr-TR" sz="2000" b="1" dirty="0" smtClean="0">
                <a:latin typeface="Broadway" panose="04040905080B02020502" pitchFamily="82" charset="0"/>
              </a:rPr>
              <a:t> </a:t>
            </a:r>
            <a:endParaRPr lang="tr-TR" sz="2000" b="1" dirty="0">
              <a:latin typeface="Broadway" panose="04040905080B02020502" pitchFamily="82" charset="0"/>
            </a:endParaRPr>
          </a:p>
        </p:txBody>
      </p:sp>
      <p:sp>
        <p:nvSpPr>
          <p:cNvPr id="11" name="Metin kutusu 10"/>
          <p:cNvSpPr txBox="1"/>
          <p:nvPr/>
        </p:nvSpPr>
        <p:spPr>
          <a:xfrm>
            <a:off x="63837" y="8118620"/>
            <a:ext cx="63776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latin typeface="Baskerville Old Face" pitchFamily="18" charset="0"/>
              </a:rPr>
              <a:t>TARİH: </a:t>
            </a:r>
            <a:r>
              <a:rPr lang="tr-TR" b="1" dirty="0" smtClean="0">
                <a:latin typeface="Baskerville Old Face" pitchFamily="18" charset="0"/>
              </a:rPr>
              <a:t>28.04.2024 CUMARTESİ</a:t>
            </a:r>
            <a:endParaRPr lang="tr-TR" b="1" dirty="0" smtClean="0">
              <a:latin typeface="Baskerville Old Face" pitchFamily="18" charset="0"/>
            </a:endParaRPr>
          </a:p>
          <a:p>
            <a:r>
              <a:rPr lang="tr-TR" b="1" dirty="0" smtClean="0">
                <a:latin typeface="Baskerville Old Face" pitchFamily="18" charset="0"/>
              </a:rPr>
              <a:t>SAAT: </a:t>
            </a:r>
            <a:r>
              <a:rPr lang="tr-TR" b="1" dirty="0" smtClean="0">
                <a:latin typeface="Baskerville Old Face" pitchFamily="18" charset="0"/>
              </a:rPr>
              <a:t>11.00</a:t>
            </a:r>
            <a:endParaRPr lang="tr-TR" b="1" dirty="0" smtClean="0">
              <a:latin typeface="Baskerville Old Face" pitchFamily="18" charset="0"/>
            </a:endParaRPr>
          </a:p>
          <a:p>
            <a:r>
              <a:rPr lang="tr-TR" b="1" dirty="0" smtClean="0">
                <a:latin typeface="Baskerville Old Face" pitchFamily="18" charset="0"/>
              </a:rPr>
              <a:t>YER: </a:t>
            </a:r>
            <a:r>
              <a:rPr lang="tr-TR" b="1" dirty="0" smtClean="0">
                <a:latin typeface="Baskerville Old Face" pitchFamily="18" charset="0"/>
              </a:rPr>
              <a:t>9-M SINIFI</a:t>
            </a:r>
            <a:endParaRPr lang="tr-TR" b="1" dirty="0">
              <a:latin typeface="Baskerville Old Face" pitchFamily="18" charset="0"/>
            </a:endParaRPr>
          </a:p>
        </p:txBody>
      </p:sp>
      <p:sp>
        <p:nvSpPr>
          <p:cNvPr id="12" name="Metin kutusu 11"/>
          <p:cNvSpPr txBox="1"/>
          <p:nvPr/>
        </p:nvSpPr>
        <p:spPr>
          <a:xfrm>
            <a:off x="2032177" y="1545906"/>
            <a:ext cx="42968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>
                <a:latin typeface="Broadway" panose="04040905080B02020502" pitchFamily="82" charset="0"/>
              </a:rPr>
              <a:t>BAŞAKŞEHİR ÇOK PROGRAMLI </a:t>
            </a:r>
          </a:p>
          <a:p>
            <a:r>
              <a:rPr lang="tr-TR" sz="2000" dirty="0" smtClean="0">
                <a:latin typeface="Broadway" panose="04040905080B02020502" pitchFamily="82" charset="0"/>
              </a:rPr>
              <a:t>            ANADOLU   LİSESİ</a:t>
            </a:r>
            <a:endParaRPr lang="tr-TR" sz="2000" dirty="0">
              <a:latin typeface="Broadway" panose="04040905080B02020502" pitchFamily="82" charset="0"/>
            </a:endParaRPr>
          </a:p>
        </p:txBody>
      </p:sp>
      <p:sp>
        <p:nvSpPr>
          <p:cNvPr id="5" name="AutoShape 2" descr="İslam'a göre hayat boyunca bir insanın gelişim evreleri - Fotoğraf 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3" name="AutoShape 2" descr="Siber Zorbalı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1028" name="Picture 4" descr="Siber Zorbalık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714" y="5558589"/>
            <a:ext cx="3326343" cy="1928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650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169</TotalTime>
  <Words>33</Words>
  <Application>Microsoft Office PowerPoint</Application>
  <PresentationFormat>Özel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Geçmişe bakış</vt:lpstr>
      <vt:lpstr>                 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BAŞAKŞEHİR ÇOK PROGRAMLI ANADOLU LİSESİ  İSTANBUL VELİ AKADEMİLERİ</dc:title>
  <dc:creator>SUKRU</dc:creator>
  <cp:lastModifiedBy>İDARE</cp:lastModifiedBy>
  <cp:revision>33</cp:revision>
  <cp:lastPrinted>2024-04-30T09:10:58Z</cp:lastPrinted>
  <dcterms:created xsi:type="dcterms:W3CDTF">2022-11-21T07:54:28Z</dcterms:created>
  <dcterms:modified xsi:type="dcterms:W3CDTF">2024-04-30T09:14:14Z</dcterms:modified>
</cp:coreProperties>
</file>